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85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ECC4706-441D-4367-B502-4903712B2A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format</a:t>
            </a:r>
            <a:endParaRPr lang="en-GB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56324AC3-AC55-43BF-B3E0-282F8D680B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om du vill redigera mall för underrubrikformat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6B487B6C-2922-4804-8010-F515ADCD53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6DA04-E23D-4B00-8746-D63DDA1B0522}" type="datetimeFigureOut">
              <a:rPr lang="en-GB" smtClean="0"/>
              <a:t>05/12/2017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6FF7A227-C77F-4886-96C3-B649FBE11A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22F5244D-E167-4702-A72B-84D84FFF4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81DA1-0E1E-4C8F-9483-44D29DAAF7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0879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524E4BDA-AEA0-4FFB-9C82-AB6981167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  <a:endParaRPr lang="en-GB"/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72A6C91B-FC37-4962-B404-3889B8FCA5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0147070E-6B1C-44E5-BA4D-AA337F52C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6DA04-E23D-4B00-8746-D63DDA1B0522}" type="datetimeFigureOut">
              <a:rPr lang="en-GB" smtClean="0"/>
              <a:t>05/12/2017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18FB7BA0-8931-41A3-830B-B8FA8E973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CBB0DDD1-15B5-483D-83EC-CF872150E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81DA1-0E1E-4C8F-9483-44D29DAAF7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37637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>
            <a:extLst>
              <a:ext uri="{FF2B5EF4-FFF2-40B4-BE49-F238E27FC236}">
                <a16:creationId xmlns:a16="http://schemas.microsoft.com/office/drawing/2014/main" id="{E078172C-A20D-4291-A656-7A3717B886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/>
              <a:t>Klicka här för att ändra format</a:t>
            </a:r>
            <a:endParaRPr lang="en-GB"/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F3F5F99D-9870-4FC5-BB3D-EA21E93BBE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B7E55CFE-AFDD-4F55-8EB9-4C80D02B61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6DA04-E23D-4B00-8746-D63DDA1B0522}" type="datetimeFigureOut">
              <a:rPr lang="en-GB" smtClean="0"/>
              <a:t>05/12/2017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2211A32D-5260-4EFD-8FA3-A07224828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92017B80-5B11-4DBF-8F79-74295758C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81DA1-0E1E-4C8F-9483-44D29DAAF7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78001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6838B02-436F-48F8-A512-077028F49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81D1BA5F-C170-47F9-8084-6CF515E09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FBBFC9B5-A5CA-49BA-978C-201DEDBE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6DA04-E23D-4B00-8746-D63DDA1B0522}" type="datetimeFigureOut">
              <a:rPr lang="en-GB" smtClean="0"/>
              <a:t>05/12/2017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062AF378-3E24-489E-904D-E1F6A23B2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F1564E70-ECF0-4369-85EF-B92F605BE0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81DA1-0E1E-4C8F-9483-44D29DAAF7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2798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43DB2ED-DAD9-4AA2-9E83-C8531AF36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/>
              <a:t>Klicka här för att ändra 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383C7416-B5C4-4FFF-80BC-3FB5427D7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16CBB32D-3EAC-45AC-A714-58AE37E128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6DA04-E23D-4B00-8746-D63DDA1B0522}" type="datetimeFigureOut">
              <a:rPr lang="en-GB" smtClean="0"/>
              <a:t>05/12/2017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075BF289-2BD8-4C11-ABF2-799F05B1E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B3419C6E-5217-4B1F-ACD5-79A0B215E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81DA1-0E1E-4C8F-9483-44D29DAAF7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3385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65B176D-6A51-443F-9BE9-25826993B8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77DA3385-C680-4EFC-A14B-86EE94CE86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31032EC7-0E55-47A2-91F4-EAA8512AD2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63498368-44D4-43C9-9073-741F468E0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6DA04-E23D-4B00-8746-D63DDA1B0522}" type="datetimeFigureOut">
              <a:rPr lang="en-GB" smtClean="0"/>
              <a:t>05/12/2017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EFBF72C4-DE44-4357-9911-FC1BBD2F1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E6435332-B389-4C73-AB1F-1A291B418E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81DA1-0E1E-4C8F-9483-44D29DAAF7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4397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913E58C-C117-4EC4-AF99-2F624DB96C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/>
              <a:t>Klicka här för att ändra 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C12E480A-D212-43EF-B7C8-F8007EB70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A7C7109F-90A6-4D1B-9A20-86EC64B702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5" name="Platshållare för text 4">
            <a:extLst>
              <a:ext uri="{FF2B5EF4-FFF2-40B4-BE49-F238E27FC236}">
                <a16:creationId xmlns:a16="http://schemas.microsoft.com/office/drawing/2014/main" id="{CBA945F9-799E-4F36-9C3F-AC7D00872B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CB42BDF7-93DE-4620-8011-6D43AA8AF9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7" name="Platshållare för datum 6">
            <a:extLst>
              <a:ext uri="{FF2B5EF4-FFF2-40B4-BE49-F238E27FC236}">
                <a16:creationId xmlns:a16="http://schemas.microsoft.com/office/drawing/2014/main" id="{8A2CEA8A-95EF-4027-B081-5EFC62614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6DA04-E23D-4B00-8746-D63DDA1B0522}" type="datetimeFigureOut">
              <a:rPr lang="en-GB" smtClean="0"/>
              <a:t>05/12/2017</a:t>
            </a:fld>
            <a:endParaRPr lang="en-GB"/>
          </a:p>
        </p:txBody>
      </p:sp>
      <p:sp>
        <p:nvSpPr>
          <p:cNvPr id="8" name="Platshållare för sidfot 7">
            <a:extLst>
              <a:ext uri="{FF2B5EF4-FFF2-40B4-BE49-F238E27FC236}">
                <a16:creationId xmlns:a16="http://schemas.microsoft.com/office/drawing/2014/main" id="{01FC1E8A-A78F-40C4-BDAD-718D56157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Platshållare för bildnummer 8">
            <a:extLst>
              <a:ext uri="{FF2B5EF4-FFF2-40B4-BE49-F238E27FC236}">
                <a16:creationId xmlns:a16="http://schemas.microsoft.com/office/drawing/2014/main" id="{A6F32EA4-2108-4BBB-95E8-AFB059225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81DA1-0E1E-4C8F-9483-44D29DAAF7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6662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0C8DE0C-1A61-4286-8BCA-E35DB5CEB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  <a:endParaRPr lang="en-GB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79B05D6C-7A62-4E93-9A3B-4EC874E05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6DA04-E23D-4B00-8746-D63DDA1B0522}" type="datetimeFigureOut">
              <a:rPr lang="en-GB" smtClean="0"/>
              <a:t>05/12/2017</a:t>
            </a:fld>
            <a:endParaRPr lang="en-GB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80CFA8E2-B9BC-4F6C-9B03-70F101AD64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214DDBF1-7EE7-499E-8EEE-C0065D9E8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81DA1-0E1E-4C8F-9483-44D29DAAF7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963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>
            <a:extLst>
              <a:ext uri="{FF2B5EF4-FFF2-40B4-BE49-F238E27FC236}">
                <a16:creationId xmlns:a16="http://schemas.microsoft.com/office/drawing/2014/main" id="{1F49AB6E-41D4-422C-A699-9F9554B5E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6DA04-E23D-4B00-8746-D63DDA1B0522}" type="datetimeFigureOut">
              <a:rPr lang="en-GB" smtClean="0"/>
              <a:t>05/12/2017</a:t>
            </a:fld>
            <a:endParaRPr lang="en-GB"/>
          </a:p>
        </p:txBody>
      </p:sp>
      <p:sp>
        <p:nvSpPr>
          <p:cNvPr id="3" name="Platshållare för sidfot 2">
            <a:extLst>
              <a:ext uri="{FF2B5EF4-FFF2-40B4-BE49-F238E27FC236}">
                <a16:creationId xmlns:a16="http://schemas.microsoft.com/office/drawing/2014/main" id="{15A6131E-B926-4D4F-8743-4C6FF4987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865E2865-A0BE-4AD0-8FEE-608EB12E1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81DA1-0E1E-4C8F-9483-44D29DAAF7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0412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38D64F0-9B73-488F-9BEF-645935E18B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format</a:t>
            </a:r>
            <a:endParaRPr lang="en-GB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CE55CEC6-F156-4ECC-805F-4DCE1CA760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BCD148C5-8A5A-48D4-8940-BEAFEA3B1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8C107C82-EC95-4422-9DA9-E1D8ECCA5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6DA04-E23D-4B00-8746-D63DDA1B0522}" type="datetimeFigureOut">
              <a:rPr lang="en-GB" smtClean="0"/>
              <a:t>05/12/2017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38639628-F076-4179-B6F7-CDCFD7A28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1F8EA6BB-2709-4E46-91E9-A4E551919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81DA1-0E1E-4C8F-9483-44D29DAAF7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62024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5EA7257-D488-419D-B10F-ADDC46ED0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format</a:t>
            </a:r>
            <a:endParaRPr lang="en-GB"/>
          </a:p>
        </p:txBody>
      </p:sp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C7CBDFA6-3BE6-46EC-A453-BA19A3B25F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C1A56529-46CD-43E1-85E4-8C01AABB9E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0C0C6588-05C8-4154-96B0-223E9D989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6DA04-E23D-4B00-8746-D63DDA1B0522}" type="datetimeFigureOut">
              <a:rPr lang="en-GB" smtClean="0"/>
              <a:t>05/12/2017</a:t>
            </a:fld>
            <a:endParaRPr lang="en-GB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9D97D3BE-4B53-4245-8DF1-F57FB5E58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9F316F3D-4467-4DD7-9271-6AE634A594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181DA1-0E1E-4C8F-9483-44D29DAAF7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37690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6337798B-3A61-41C0-B5CC-C66D8583A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format</a:t>
            </a:r>
            <a:endParaRPr lang="en-GB"/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ADB77D61-5F3A-410F-85D2-15C3E09AB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GB"/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7F0E54B6-60B1-4387-B77A-D80E8F84F6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C6DA04-E23D-4B00-8746-D63DDA1B0522}" type="datetimeFigureOut">
              <a:rPr lang="en-GB" smtClean="0"/>
              <a:t>05/12/2017</a:t>
            </a:fld>
            <a:endParaRPr lang="en-GB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A9475183-1910-4F1B-BAF0-DA7B453E07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EB00C08C-B278-4ACF-9364-267E8B69ED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181DA1-0E1E-4C8F-9483-44D29DAAF75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4286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229930D-6385-4EE8-B9C0-D65A31F08A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sv-SE" dirty="0"/>
              <a:t>ITX2000</a:t>
            </a:r>
            <a:endParaRPr lang="en-GB" dirty="0"/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86A46A12-C459-4849-92CF-B45595DC5B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dirty="0" err="1"/>
              <a:t>Autumn</a:t>
            </a:r>
            <a:r>
              <a:rPr lang="sv-SE" dirty="0"/>
              <a:t> 2017 : </a:t>
            </a:r>
            <a:r>
              <a:rPr lang="sv-SE" dirty="0" err="1"/>
              <a:t>Coursework</a:t>
            </a:r>
            <a:r>
              <a:rPr lang="sv-SE" dirty="0"/>
              <a:t> 1</a:t>
            </a:r>
            <a:br>
              <a:rPr lang="sv-SE" dirty="0"/>
            </a:br>
            <a:br>
              <a:rPr lang="sv-SE" dirty="0"/>
            </a:br>
            <a:r>
              <a:rPr lang="sv-SE" dirty="0"/>
              <a:t>Anna Mary Vu</a:t>
            </a:r>
          </a:p>
          <a:p>
            <a:r>
              <a:rPr lang="sv-SE" dirty="0"/>
              <a:t>M00650013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72339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0854812-D85A-48F9-B25E-2E368F1E3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/>
              <a:t>Homepage</a:t>
            </a:r>
            <a:endParaRPr lang="en-GB" b="1" dirty="0"/>
          </a:p>
        </p:txBody>
      </p:sp>
      <p:pic>
        <p:nvPicPr>
          <p:cNvPr id="4" name="Platshållare för innehåll 3">
            <a:extLst>
              <a:ext uri="{FF2B5EF4-FFF2-40B4-BE49-F238E27FC236}">
                <a16:creationId xmlns:a16="http://schemas.microsoft.com/office/drawing/2014/main" id="{A2EA6866-9EF0-4733-BA5A-FA3364F327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9302" y="1825625"/>
            <a:ext cx="897339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5318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C320477-72D3-46D1-8D04-092F22CE8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/>
              <a:t>ABOUT</a:t>
            </a:r>
            <a:endParaRPr lang="en-GB" b="1" dirty="0"/>
          </a:p>
        </p:txBody>
      </p:sp>
      <p:pic>
        <p:nvPicPr>
          <p:cNvPr id="5" name="Platshållare för innehåll 4">
            <a:extLst>
              <a:ext uri="{FF2B5EF4-FFF2-40B4-BE49-F238E27FC236}">
                <a16:creationId xmlns:a16="http://schemas.microsoft.com/office/drawing/2014/main" id="{11541FF7-3E43-4B9B-BC51-2E65346594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2375" y="1825625"/>
            <a:ext cx="886725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2366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B6CDA3E-FD1E-4146-93E6-A0F87EA90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/>
              <a:t>Guestbook</a:t>
            </a:r>
            <a:r>
              <a:rPr lang="sv-SE" b="1" dirty="0"/>
              <a:t> not </a:t>
            </a:r>
            <a:r>
              <a:rPr lang="sv-SE" b="1" dirty="0" err="1"/>
              <a:t>logged</a:t>
            </a:r>
            <a:r>
              <a:rPr lang="sv-SE" b="1" dirty="0"/>
              <a:t> in</a:t>
            </a:r>
            <a:endParaRPr lang="en-GB" b="1" dirty="0"/>
          </a:p>
        </p:txBody>
      </p:sp>
      <p:pic>
        <p:nvPicPr>
          <p:cNvPr id="4" name="Platshållare för innehåll 3">
            <a:extLst>
              <a:ext uri="{FF2B5EF4-FFF2-40B4-BE49-F238E27FC236}">
                <a16:creationId xmlns:a16="http://schemas.microsoft.com/office/drawing/2014/main" id="{A5C24DA6-2152-4A95-B68D-A78CA8CEC7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1149" y="1825625"/>
            <a:ext cx="922970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3232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7E857B2-785B-4B83-8F7C-6F93D944A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/>
              <a:t>Login page</a:t>
            </a:r>
            <a:endParaRPr lang="en-GB" b="1" dirty="0"/>
          </a:p>
        </p:txBody>
      </p:sp>
      <p:pic>
        <p:nvPicPr>
          <p:cNvPr id="4" name="Platshållare för innehåll 3">
            <a:extLst>
              <a:ext uri="{FF2B5EF4-FFF2-40B4-BE49-F238E27FC236}">
                <a16:creationId xmlns:a16="http://schemas.microsoft.com/office/drawing/2014/main" id="{C8E16917-1D00-412E-A87A-AE027EC1AB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8304" y="1825625"/>
            <a:ext cx="921539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03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70349C1-E687-4B1D-925B-F38562D65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/>
              <a:t>Registration</a:t>
            </a:r>
            <a:endParaRPr lang="en-GB" b="1" dirty="0"/>
          </a:p>
        </p:txBody>
      </p:sp>
      <p:pic>
        <p:nvPicPr>
          <p:cNvPr id="4" name="Platshållare för innehåll 3">
            <a:extLst>
              <a:ext uri="{FF2B5EF4-FFF2-40B4-BE49-F238E27FC236}">
                <a16:creationId xmlns:a16="http://schemas.microsoft.com/office/drawing/2014/main" id="{F1731B98-56B0-4BF7-B143-523E32864FD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1149" y="1825625"/>
            <a:ext cx="922970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902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00C9617-68E1-433A-9D54-6BC5970FB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 err="1"/>
              <a:t>Guestbook</a:t>
            </a:r>
            <a:r>
              <a:rPr lang="sv-SE" b="1" dirty="0"/>
              <a:t> </a:t>
            </a:r>
            <a:r>
              <a:rPr lang="sv-SE" b="1" dirty="0" err="1"/>
              <a:t>logged</a:t>
            </a:r>
            <a:r>
              <a:rPr lang="sv-SE" b="1" dirty="0"/>
              <a:t> in</a:t>
            </a:r>
            <a:endParaRPr lang="en-GB" b="1" dirty="0"/>
          </a:p>
        </p:txBody>
      </p:sp>
      <p:pic>
        <p:nvPicPr>
          <p:cNvPr id="8" name="Platshållare för innehåll 7">
            <a:extLst>
              <a:ext uri="{FF2B5EF4-FFF2-40B4-BE49-F238E27FC236}">
                <a16:creationId xmlns:a16="http://schemas.microsoft.com/office/drawing/2014/main" id="{C3498150-E0EB-46A6-83FE-E033D6DFA1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44405" y="1825625"/>
            <a:ext cx="910318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917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6CE04A90-BFEB-4B9A-9188-72DC077E7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v-SE" b="1" dirty="0"/>
              <a:t>DATABASE MODEL</a:t>
            </a:r>
            <a:endParaRPr lang="en-GB" b="1" dirty="0"/>
          </a:p>
        </p:txBody>
      </p:sp>
      <p:pic>
        <p:nvPicPr>
          <p:cNvPr id="5" name="Platshållare för innehåll 4">
            <a:extLst>
              <a:ext uri="{FF2B5EF4-FFF2-40B4-BE49-F238E27FC236}">
                <a16:creationId xmlns:a16="http://schemas.microsoft.com/office/drawing/2014/main" id="{EE28100A-F2C6-4995-99AE-6E2DC2D994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4473" y="1339849"/>
            <a:ext cx="7703054" cy="5518151"/>
          </a:xfrm>
        </p:spPr>
      </p:pic>
    </p:spTree>
    <p:extLst>
      <p:ext uri="{BB962C8B-B14F-4D97-AF65-F5344CB8AC3E}">
        <p14:creationId xmlns:p14="http://schemas.microsoft.com/office/powerpoint/2010/main" val="12080943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20</Words>
  <Application>Microsoft Office PowerPoint</Application>
  <PresentationFormat>Bredbild</PresentationFormat>
  <Paragraphs>10</Paragraphs>
  <Slides>8</Slides>
  <Notes>0</Notes>
  <HiddenSlides>0</HiddenSlides>
  <MMClips>0</MMClips>
  <ScaleCrop>false</ScaleCrop>
  <HeadingPairs>
    <vt:vector size="6" baseType="variant">
      <vt:variant>
        <vt:lpstr>Använt teckensnitt</vt:lpstr>
      </vt:variant>
      <vt:variant>
        <vt:i4>3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Office-tema</vt:lpstr>
      <vt:lpstr>ITX2000</vt:lpstr>
      <vt:lpstr>Homepage</vt:lpstr>
      <vt:lpstr>ABOUT</vt:lpstr>
      <vt:lpstr>Guestbook not logged in</vt:lpstr>
      <vt:lpstr>Login page</vt:lpstr>
      <vt:lpstr>Registration</vt:lpstr>
      <vt:lpstr>Guestbook logged in</vt:lpstr>
      <vt:lpstr>DATABASE MODEL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Anna Vu</dc:creator>
  <cp:lastModifiedBy>Anna Vu</cp:lastModifiedBy>
  <cp:revision>2</cp:revision>
  <dcterms:created xsi:type="dcterms:W3CDTF">2017-12-05T19:16:23Z</dcterms:created>
  <dcterms:modified xsi:type="dcterms:W3CDTF">2017-12-05T19:31:13Z</dcterms:modified>
</cp:coreProperties>
</file>

<file path=docProps/thumbnail.jpeg>
</file>